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6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2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7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4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9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5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2590E-73DD-4C2D-8AA0-88DE77F8B37C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F2D7-DFE9-4D04-8CA0-CE7ED1106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9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comparaison de voitures</a:t>
            </a:r>
            <a:endParaRPr lang="fr-CA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963"/>
            <a:ext cx="4581909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992" y="128789"/>
            <a:ext cx="3348507" cy="2511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1848" y="334851"/>
            <a:ext cx="4056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Ford Model T de 1920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13668" y="5473521"/>
            <a:ext cx="292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Fiat </a:t>
            </a:r>
            <a:r>
              <a:rPr lang="en-US" sz="2800" dirty="0" smtClean="0"/>
              <a:t>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61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51" y="347730"/>
            <a:ext cx="11423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La </a:t>
            </a:r>
            <a:r>
              <a:rPr lang="en-US" sz="3200" b="1" u="sng" dirty="0" err="1"/>
              <a:t>v</a:t>
            </a:r>
            <a:r>
              <a:rPr lang="en-US" sz="3200" b="1" u="sng" dirty="0" err="1" smtClean="0"/>
              <a:t>itesse</a:t>
            </a:r>
            <a:endParaRPr lang="en-US" sz="3200" b="1" u="sng" dirty="0" smtClean="0"/>
          </a:p>
          <a:p>
            <a:r>
              <a:rPr lang="fr-CA" sz="3200" dirty="0" smtClean="0"/>
              <a:t>Un Fiat de 2015 a une vitesse maximum de 205 </a:t>
            </a:r>
            <a:r>
              <a:rPr lang="fr-CA" sz="3200" dirty="0" err="1" smtClean="0"/>
              <a:t>kph</a:t>
            </a:r>
            <a:r>
              <a:rPr lang="fr-CA" sz="3200" dirty="0" smtClean="0"/>
              <a:t>. Le Ford Model T de 1920 a un vitesse maximum de 45 </a:t>
            </a:r>
            <a:r>
              <a:rPr lang="fr-CA" sz="3200" dirty="0" err="1" smtClean="0"/>
              <a:t>kph</a:t>
            </a:r>
            <a:r>
              <a:rPr lang="fr-CA" sz="3200" dirty="0" smtClean="0"/>
              <a:t>.</a:t>
            </a:r>
          </a:p>
          <a:p>
            <a:r>
              <a:rPr lang="fr-CA" sz="3200" dirty="0" smtClean="0"/>
              <a:t>Le Fiat est plus vite que le Ford Model T.</a:t>
            </a:r>
            <a:endParaRPr lang="fr-C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2509818"/>
            <a:ext cx="5383369" cy="3445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93" y="1712889"/>
            <a:ext cx="4668592" cy="46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21" y="391561"/>
            <a:ext cx="110801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400" b="1" u="sng" dirty="0" smtClean="0"/>
              <a:t>Efficacité</a:t>
            </a:r>
          </a:p>
          <a:p>
            <a:r>
              <a:rPr lang="fr-CA" sz="2400" dirty="0" smtClean="0"/>
              <a:t>Un Fiat de 2015 utilise 6 litres de pétrole par 100 km. Le Ford Model T de 1920 utilise 18–11 litres de pétrole par 100 km. Le Fiat de 2015 est plus efficace que le Ford Model T de 1920.</a:t>
            </a:r>
            <a:endParaRPr lang="fr-CA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2" y="2292440"/>
            <a:ext cx="6608504" cy="4391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97" y="258309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678" y="283334"/>
            <a:ext cx="11659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b="1" u="sng" dirty="0" smtClean="0"/>
              <a:t>Puissance du moteur</a:t>
            </a:r>
          </a:p>
          <a:p>
            <a:r>
              <a:rPr lang="fr-CA" sz="2000" dirty="0" smtClean="0"/>
              <a:t>Un Fiat de 2015 a un moteur de 4 cylindres. Le Ford Model T de 1920 a aussi un moteur de 4 cylindres.</a:t>
            </a:r>
          </a:p>
          <a:p>
            <a:r>
              <a:rPr lang="fr-CA" sz="2000" dirty="0" smtClean="0"/>
              <a:t>Le Fiat de 2015 a un moteur avec la même puissance que le Ford Model T de 2015.</a:t>
            </a:r>
            <a:endParaRPr lang="fr-CA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8" y="2459506"/>
            <a:ext cx="4108897" cy="2739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30" y="1780101"/>
            <a:ext cx="6007860" cy="46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1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399245"/>
            <a:ext cx="11204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Qualités esthétiques</a:t>
            </a:r>
          </a:p>
          <a:p>
            <a:r>
              <a:rPr lang="fr-CA" dirty="0" smtClean="0"/>
              <a:t>Le Fiat 2015 a une radio, des sièges confortables, le peinture brillant, et le ceintures de sécurité. Le Ford Model T a des sièges de banquette. Selon moi, le Fiat de 2015 a plus de qualités esthétiques que le Ford Model T de 1920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507968"/>
            <a:ext cx="6096000" cy="404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564" y="208315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01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7" y="746976"/>
            <a:ext cx="10522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Conclusion</a:t>
            </a:r>
            <a:endParaRPr lang="en-US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1493949"/>
            <a:ext cx="3743461" cy="2807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2755" y="2266682"/>
            <a:ext cx="6890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Je veux conduire cette voiture, parce que j’aime les qualités esthétiques, et c’est très efficace.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13" y="3893086"/>
            <a:ext cx="3044570" cy="2778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9870" y="5280338"/>
            <a:ext cx="499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Je ne veux pas conduire cette voiture, parce que c’est laide et c’est trop lents.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237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udio" ma:contentTypeID="0x0101009148F5A04DDD49CBA7127AADA5FB792B006973ACD696DC4858A76371B2FB2F439A00F629CC4C2F354740B81A63F679BD5BA9" ma:contentTypeVersion="9" ma:contentTypeDescription="Upload an audio file." ma:contentTypeScope="" ma:versionID="51b5032f1b1ebd58c5c818f54ef56413">
  <xsd:schema xmlns:xsd="http://www.w3.org/2001/XMLSchema" xmlns:xs="http://www.w3.org/2001/XMLSchema" xmlns:p="http://schemas.microsoft.com/office/2006/metadata/properties" xmlns:ns1="http://schemas.microsoft.com/sharepoint/v3" xmlns:ns2="A2F54A7B-3B52-4BF8-814D-1586923B4851" xmlns:ns3="http://schemas.microsoft.com/sharepoint/v3/fields" xmlns:ns4="d2600b3e-b89e-4e41-97f2-04e258f9eb04" targetNamespace="http://schemas.microsoft.com/office/2006/metadata/properties" ma:root="true" ma:fieldsID="0802c9a7c164131eed71c4c55cc76a59" ns1:_="" ns2:_="" ns3:_="" ns4:_="">
    <xsd:import namespace="http://schemas.microsoft.com/sharepoint/v3"/>
    <xsd:import namespace="A2F54A7B-3B52-4BF8-814D-1586923B4851"/>
    <xsd:import namespace="http://schemas.microsoft.com/sharepoint/v3/fields"/>
    <xsd:import namespace="d2600b3e-b89e-4e41-97f2-04e258f9eb0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AlternateThumbnailUrl" minOccurs="0"/>
                <xsd:element ref="ns3:wic_System_Copyright" minOccurs="0"/>
                <xsd:element ref="ns1:MediaLengthInSeconds" minOccurs="0"/>
                <xsd:element ref="ns4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MediaLengthInSeconds" ma:index="25" nillable="true" ma:displayName="Length (seconds)" ma:internalName="MediaLengthInSecond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54A7B-3B52-4BF8-814D-1586923B485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AlternateThumbnailUrl" ma:index="23" nillable="true" ma:displayName="Preview Image URL" ma:description="You should place a thumbnail such as this:&#10;/sites/ASD-W/ssimages/Video-Icon-Black.png &#10;(you can change the color black to red or green, etc.)" ma:format="Image" ma:hidden="true" ma:internalName="AlternateThumbnail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4" nillable="true" ma:displayName="Copyright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00b3e-b89e-4e41-97f2-04e258f9eb04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26" ma:displayName="Blog Category" ma:list="{502b8217-63f8-430d-9eec-d22673c109f5}" ma:internalName="Blog_x0020_Category" ma:readOnly="false" ma:showField="Title" ma:web="d2600b3e-b89e-4e41-97f2-04e258f9eb0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displayName="Comments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d2600b3e-b89e-4e41-97f2-04e258f9eb04"/>
    <MediaLengthInSeconds xmlns="http://schemas.microsoft.com/sharepoint/v3" xsi:nil="true"/>
    <wic_System_Copyright xmlns="http://schemas.microsoft.com/sharepoint/v3/fields" xsi:nil="true"/>
    <AlternateThumbnailUrl xmlns="A2F54A7B-3B52-4BF8-814D-1586923B4851">
      <Url xsi:nil="true"/>
      <Description xsi:nil="true"/>
    </AlternateThumbnailUrl>
  </documentManagement>
</p:properties>
</file>

<file path=customXml/itemProps1.xml><?xml version="1.0" encoding="utf-8"?>
<ds:datastoreItem xmlns:ds="http://schemas.openxmlformats.org/officeDocument/2006/customXml" ds:itemID="{95BA0DB5-AC9E-4F00-A82E-BE949D83E40A}"/>
</file>

<file path=customXml/itemProps2.xml><?xml version="1.0" encoding="utf-8"?>
<ds:datastoreItem xmlns:ds="http://schemas.openxmlformats.org/officeDocument/2006/customXml" ds:itemID="{EE6DC9F3-05D2-4693-8E32-38FCE878669C}"/>
</file>

<file path=customXml/itemProps3.xml><?xml version="1.0" encoding="utf-8"?>
<ds:datastoreItem xmlns:ds="http://schemas.openxmlformats.org/officeDocument/2006/customXml" ds:itemID="{3041C168-8523-4559-BB3E-72E126FA1E8D}"/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193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Un comparaison de voitures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comparaison de voitures</dc:title>
  <dc:creator>Hay, Katheryne    (ASD-W)</dc:creator>
  <cp:lastModifiedBy>Hay, Katheryne    (ASD-W)</cp:lastModifiedBy>
  <cp:revision>7</cp:revision>
  <dcterms:created xsi:type="dcterms:W3CDTF">2016-09-29T13:43:23Z</dcterms:created>
  <dcterms:modified xsi:type="dcterms:W3CDTF">2016-09-30T12:10:40Z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0x0101009148F5A04DDD49CBA7127AADA5FB792B006973ACD696DC4858A76371B2FB2F439A00F629CC4C2F354740B81A63F679BD5BA9</vt:lpwstr>
  </property>
</Properties>
</file>